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81" r:id="rId5"/>
    <p:sldId id="284" r:id="rId6"/>
    <p:sldId id="261" r:id="rId7"/>
    <p:sldId id="280" r:id="rId8"/>
    <p:sldId id="278" r:id="rId9"/>
    <p:sldId id="273" r:id="rId10"/>
    <p:sldId id="279" r:id="rId11"/>
    <p:sldId id="265" r:id="rId12"/>
    <p:sldId id="277" r:id="rId13"/>
    <p:sldId id="268" r:id="rId14"/>
    <p:sldId id="266" r:id="rId15"/>
    <p:sldId id="292" r:id="rId16"/>
    <p:sldId id="28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79" autoAdjust="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Data Engineering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6074" y="2106591"/>
            <a:ext cx="2067045" cy="363378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834757309"/>
              </p:ext>
            </p:extLst>
          </p:nvPr>
        </p:nvGraphicFramePr>
        <p:xfrm>
          <a:off x="3484563" y="2106613"/>
          <a:ext cx="7921828" cy="4032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69353899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Index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752344"/>
            <a:ext cx="5303992" cy="3136392"/>
          </a:xfrm>
          <a:noFill/>
        </p:spPr>
        <p:txBody>
          <a:bodyPr anchor="t">
            <a:normAutofit fontScale="70000" lnSpcReduction="20000"/>
          </a:bodyPr>
          <a:lstStyle/>
          <a:p>
            <a:r>
              <a:rPr lang="en-US" dirty="0"/>
              <a:t>proposal</a:t>
            </a:r>
          </a:p>
          <a:p>
            <a:r>
              <a:rPr lang="en-US" dirty="0"/>
              <a:t>Data and methodology</a:t>
            </a:r>
          </a:p>
          <a:p>
            <a:r>
              <a:rPr lang="en-US" dirty="0"/>
              <a:t>Data cleaning and transformation</a:t>
            </a:r>
          </a:p>
          <a:p>
            <a:r>
              <a:rPr lang="en-US" dirty="0"/>
              <a:t>ETL workflow</a:t>
            </a:r>
          </a:p>
          <a:p>
            <a:r>
              <a:rPr lang="en-US" dirty="0"/>
              <a:t>ERD and tables</a:t>
            </a:r>
          </a:p>
          <a:p>
            <a:r>
              <a:rPr lang="en-US" dirty="0"/>
              <a:t>Flask </a:t>
            </a:r>
            <a:r>
              <a:rPr lang="en-US" dirty="0" err="1"/>
              <a:t>api</a:t>
            </a:r>
            <a:r>
              <a:rPr lang="en-US" dirty="0"/>
              <a:t> &amp; </a:t>
            </a:r>
            <a:r>
              <a:rPr lang="en-US" dirty="0" err="1"/>
              <a:t>json</a:t>
            </a:r>
            <a:r>
              <a:rPr lang="en-US" dirty="0"/>
              <a:t> output</a:t>
            </a:r>
          </a:p>
          <a:p>
            <a:r>
              <a:rPr lang="en-US" dirty="0"/>
              <a:t>Summary</a:t>
            </a:r>
          </a:p>
          <a:p>
            <a:r>
              <a:rPr lang="en-US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Data and Methodology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Purpose/Goals</a:t>
            </a:r>
          </a:p>
          <a:p>
            <a:r>
              <a:rPr lang="en-US" dirty="0"/>
              <a:t>Data Details</a:t>
            </a:r>
          </a:p>
          <a:p>
            <a:r>
              <a:rPr lang="en-US" dirty="0"/>
              <a:t>Data Source</a:t>
            </a:r>
          </a:p>
          <a:p>
            <a:r>
              <a:rPr lang="en-US" dirty="0"/>
              <a:t>ETL, ERD, CRUD, Libraries Used</a:t>
            </a: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THE POWER OF COMMUNICATION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>
            <a:noAutofit/>
          </a:bodyPr>
          <a:lstStyle/>
          <a:p>
            <a:r>
              <a:rPr lang="en-US" dirty="0"/>
              <a:t>OVERCOMING NERVOUSNESS</a:t>
            </a:r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4145280"/>
            <a:ext cx="5066250" cy="690880"/>
          </a:xfrm>
        </p:spPr>
        <p:txBody>
          <a:bodyPr/>
          <a:lstStyle/>
          <a:p>
            <a:r>
              <a:rPr lang="en-US"/>
              <a:t>CONFIDENCE-BUILDING STRATEGIES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This is a powerful tool in public speaking. It involves varying pitch, tone, and volume to convey emotion, emphasize points, and maintain interest:</a:t>
            </a:r>
          </a:p>
          <a:p>
            <a:pPr lvl="1"/>
            <a:r>
              <a:rPr lang="en-US"/>
              <a:t>Pitch variation</a:t>
            </a:r>
          </a:p>
          <a:p>
            <a:pPr lvl="1"/>
            <a:r>
              <a:rPr lang="en-US"/>
              <a:t>Tone inflection</a:t>
            </a:r>
          </a:p>
          <a:p>
            <a:pPr lvl="1"/>
            <a:r>
              <a:rPr lang="en-US"/>
              <a:t>Volume control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SPEAKING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{C9DBD24C-2DB0-4E64-BC87-79F91CD78B2E}tf55661986_win32</Template>
  <TotalTime>3178</TotalTime>
  <Words>386</Words>
  <Application>Microsoft Office PowerPoint</Application>
  <PresentationFormat>Widescreen</PresentationFormat>
  <Paragraphs>124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Aptos</vt:lpstr>
      <vt:lpstr>Arial</vt:lpstr>
      <vt:lpstr>Calibri</vt:lpstr>
      <vt:lpstr>Calibri Light</vt:lpstr>
      <vt:lpstr>Wingdings</vt:lpstr>
      <vt:lpstr>Custom</vt:lpstr>
      <vt:lpstr>Data Engineering</vt:lpstr>
      <vt:lpstr>Index</vt:lpstr>
      <vt:lpstr>Data and Methodology</vt:lpstr>
      <vt:lpstr>THE POWER OF COMMUNICATION</vt:lpstr>
      <vt:lpstr>OVERCOMING NERVOUSNESS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Engineering</dc:title>
  <dc:creator>Charity Jackson</dc:creator>
  <cp:lastModifiedBy>Charity Jackson</cp:lastModifiedBy>
  <cp:revision>1</cp:revision>
  <dcterms:created xsi:type="dcterms:W3CDTF">2024-03-21T23:35:50Z</dcterms:created>
  <dcterms:modified xsi:type="dcterms:W3CDTF">2024-03-24T04:34:10Z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